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226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66800" y="1219200"/>
            <a:ext cx="457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895600" y="3200400"/>
            <a:ext cx="762000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3625" y="1828800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 </a:t>
            </a:r>
            <a:r>
              <a:rPr lang="ru-RU" dirty="0" smtClean="0">
                <a:solidFill>
                  <a:srgbClr val="FF0000"/>
                </a:solidFill>
              </a:rPr>
              <a:t>адрес сервера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1200" y="426719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Login: Admin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Pass:  </a:t>
            </a:r>
            <a:r>
              <a:rPr lang="en-US" dirty="0" err="1" smtClean="0">
                <a:solidFill>
                  <a:srgbClr val="FF0000"/>
                </a:solidFill>
              </a:rPr>
              <a:t>zabbix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64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7620000" y="1676400"/>
            <a:ext cx="304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5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2461260" y="1981200"/>
            <a:ext cx="20574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6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2057400" y="2209800"/>
            <a:ext cx="11430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9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5638800" y="2133600"/>
            <a:ext cx="1295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7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5400" y="2362200"/>
            <a:ext cx="990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47304" y="25146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5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276600" y="2705100"/>
            <a:ext cx="14478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81728" y="2520434"/>
            <a:ext cx="9110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намуна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8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7315200" y="3619500"/>
            <a:ext cx="114300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9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858000" y="2514600"/>
            <a:ext cx="1600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8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114800" y="4724400"/>
            <a:ext cx="10668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4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724400" y="2514600"/>
            <a:ext cx="99060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51576" y="2318742"/>
            <a:ext cx="303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1.Хардуша выделить мекнем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57700" y="1524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6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295400" y="24384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219200" y="3505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5000" y="2209800"/>
            <a:ext cx="3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3119" y="34464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5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096000" y="2819400"/>
            <a:ext cx="609600" cy="1676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1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914400" y="245668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133600" y="1828800"/>
            <a:ext cx="1524000" cy="216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481328" y="2211324"/>
            <a:ext cx="457200" cy="1181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8528" y="320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9757" y="326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7496" y="16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5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50315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ТАШАККУР БА ДИККАТАТОН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59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17563" cy="5128629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7467600" y="17526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9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257800" y="21336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943600" y="25908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14600" y="30480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37047" y="2025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7999" y="2482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015" y="2939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0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264"/>
            <a:ext cx="9144000" cy="51435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86000" y="26670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29200" y="55626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2090" y="31428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6836" y="5377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" y="684862"/>
            <a:ext cx="9131559" cy="5136502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1752600" y="1752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1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38400" y="2503932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962400" y="2618232"/>
            <a:ext cx="457200" cy="4983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66900" y="2599997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1.</a:t>
            </a:r>
            <a:r>
              <a:rPr lang="en-US" sz="1200" dirty="0" smtClean="0">
                <a:solidFill>
                  <a:srgbClr val="FF0000"/>
                </a:solidFill>
              </a:rPr>
              <a:t>Ping </a:t>
            </a:r>
            <a:r>
              <a:rPr lang="ru-RU" sz="1200" dirty="0" smtClean="0">
                <a:solidFill>
                  <a:srgbClr val="FF0000"/>
                </a:solidFill>
              </a:rPr>
              <a:t>менависем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1157" y="297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048000" y="2819400"/>
            <a:ext cx="76200" cy="2971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97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143000" y="19050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43000" y="32766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14405" y="17033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15962" y="3091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1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209800" y="18288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67000" y="1616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4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35</Words>
  <Application>Microsoft Office PowerPoint</Application>
  <PresentationFormat>On-screen Show (4:3)</PresentationFormat>
  <Paragraphs>23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13</cp:revision>
  <dcterms:created xsi:type="dcterms:W3CDTF">2006-08-16T00:00:00Z</dcterms:created>
  <dcterms:modified xsi:type="dcterms:W3CDTF">2025-11-28T05:56:50Z</dcterms:modified>
</cp:coreProperties>
</file>